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13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127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02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379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4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30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8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5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8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69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221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425167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bfCdTOtYb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81497" y="1960807"/>
            <a:ext cx="7317803" cy="2268559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DOSKONALENIE ATAKU PO PROSTEJ I SKOSIE – PIŁKA SIATKOWA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84912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Ćwiczenia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8438" y="1730143"/>
            <a:ext cx="9718908" cy="4361563"/>
          </a:xfrm>
        </p:spPr>
        <p:txBody>
          <a:bodyPr/>
          <a:lstStyle/>
          <a:p>
            <a:r>
              <a:rPr lang="pl-PL" b="1" dirty="0" smtClean="0">
                <a:solidFill>
                  <a:schemeClr val="accent5"/>
                </a:solidFill>
              </a:rPr>
              <a:t>Uderzenie </a:t>
            </a:r>
            <a:r>
              <a:rPr lang="pl-PL" b="1" dirty="0">
                <a:solidFill>
                  <a:schemeClr val="accent5"/>
                </a:solidFill>
              </a:rPr>
              <a:t>piłki o podłogę </a:t>
            </a:r>
            <a:r>
              <a:rPr lang="pl-PL" dirty="0"/>
              <a:t>- W dwójkach naprzeciwko siebie, jedna osoba uderza piłkę o podłogę, druga odbiera na siebie. </a:t>
            </a:r>
            <a:endParaRPr lang="pl-PL" dirty="0" smtClean="0"/>
          </a:p>
          <a:p>
            <a:pPr marL="6160" indent="0">
              <a:buNone/>
            </a:pPr>
            <a:endParaRPr lang="pl-PL" dirty="0" smtClean="0"/>
          </a:p>
          <a:p>
            <a:r>
              <a:rPr lang="pl-PL" b="1" dirty="0">
                <a:solidFill>
                  <a:schemeClr val="accent5"/>
                </a:solidFill>
              </a:rPr>
              <a:t>Plasowanie piłki </a:t>
            </a:r>
            <a:r>
              <a:rPr lang="pl-PL" dirty="0"/>
              <a:t>- Ustawienie </a:t>
            </a:r>
            <a:r>
              <a:rPr lang="pl-PL" dirty="0" err="1"/>
              <a:t>j.w</a:t>
            </a:r>
            <a:r>
              <a:rPr lang="pl-PL" dirty="0"/>
              <a:t>. </a:t>
            </a:r>
            <a:r>
              <a:rPr lang="pl-PL" dirty="0" smtClean="0"/>
              <a:t>ćwiczący </a:t>
            </a:r>
            <a:r>
              <a:rPr lang="pl-PL" dirty="0"/>
              <a:t>plasuje piłkę trzymaną w jednej ręce na współćwiczącego, który odbiera nad </a:t>
            </a:r>
            <a:r>
              <a:rPr lang="pl-PL" dirty="0" smtClean="0"/>
              <a:t>siebie.</a:t>
            </a:r>
          </a:p>
          <a:p>
            <a:pPr marL="6160" indent="0">
              <a:buNone/>
            </a:pPr>
            <a:endParaRPr lang="pl-PL" dirty="0" smtClean="0"/>
          </a:p>
          <a:p>
            <a:r>
              <a:rPr lang="pl-PL" b="1" dirty="0" err="1">
                <a:solidFill>
                  <a:schemeClr val="accent5"/>
                </a:solidFill>
              </a:rPr>
              <a:t>Plas</a:t>
            </a:r>
            <a:r>
              <a:rPr lang="pl-PL" b="1" dirty="0">
                <a:solidFill>
                  <a:schemeClr val="accent5"/>
                </a:solidFill>
              </a:rPr>
              <a:t> z podrzutu </a:t>
            </a:r>
            <a:r>
              <a:rPr lang="pl-PL" dirty="0"/>
              <a:t>- Ćwiczący plasuje piłkę </a:t>
            </a:r>
            <a:r>
              <a:rPr lang="pl-PL" dirty="0" err="1"/>
              <a:t>j.w</a:t>
            </a:r>
            <a:r>
              <a:rPr lang="pl-PL" dirty="0"/>
              <a:t> ale po własnym podrzucie, współćwiczący odbiera piłkę nad siebie</a:t>
            </a:r>
          </a:p>
        </p:txBody>
      </p:sp>
    </p:spTree>
    <p:extLst>
      <p:ext uri="{BB962C8B-B14F-4D97-AF65-F5344CB8AC3E}">
        <p14:creationId xmlns:p14="http://schemas.microsoft.com/office/powerpoint/2010/main" val="4252272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93948" y="2052116"/>
            <a:ext cx="9388699" cy="3997828"/>
          </a:xfrm>
        </p:spPr>
        <p:txBody>
          <a:bodyPr/>
          <a:lstStyle/>
          <a:p>
            <a:r>
              <a:rPr lang="pl-PL" b="1" dirty="0" err="1">
                <a:solidFill>
                  <a:schemeClr val="accent5"/>
                </a:solidFill>
              </a:rPr>
              <a:t>Plas</a:t>
            </a:r>
            <a:r>
              <a:rPr lang="pl-PL" b="1" dirty="0">
                <a:solidFill>
                  <a:schemeClr val="accent5"/>
                </a:solidFill>
              </a:rPr>
              <a:t> po wyskoku </a:t>
            </a:r>
            <a:r>
              <a:rPr lang="pl-PL" dirty="0" smtClean="0"/>
              <a:t>- </a:t>
            </a:r>
            <a:r>
              <a:rPr lang="pl-PL" dirty="0"/>
              <a:t>Uczeń po wyskoku plasuje piłę w stronę współćwiczącego, który odbiera piłkę nad siebie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r>
              <a:rPr lang="pl-PL" b="1" dirty="0">
                <a:solidFill>
                  <a:schemeClr val="accent5"/>
                </a:solidFill>
              </a:rPr>
              <a:t>Squash</a:t>
            </a:r>
            <a:r>
              <a:rPr lang="pl-PL" dirty="0"/>
              <a:t> - Squash siatkarski przy ścianie w dwójkach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pPr marL="6160" indent="0">
              <a:buNone/>
            </a:pPr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Ćwiczenia</a:t>
            </a:r>
            <a:endParaRPr lang="pl-PL" sz="4400" b="1" dirty="0"/>
          </a:p>
        </p:txBody>
      </p:sp>
    </p:spTree>
    <p:extLst>
      <p:ext uri="{BB962C8B-B14F-4D97-AF65-F5344CB8AC3E}">
        <p14:creationId xmlns:p14="http://schemas.microsoft.com/office/powerpoint/2010/main" val="544473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84856" y="1885285"/>
            <a:ext cx="9762185" cy="4554151"/>
          </a:xfrm>
        </p:spPr>
        <p:txBody>
          <a:bodyPr>
            <a:normAutofit fontScale="92500" lnSpcReduction="10000"/>
          </a:bodyPr>
          <a:lstStyle/>
          <a:p>
            <a:r>
              <a:rPr lang="pl-PL" sz="2200" b="1" dirty="0" smtClean="0">
                <a:solidFill>
                  <a:schemeClr val="accent5"/>
                </a:solidFill>
              </a:rPr>
              <a:t>Atak</a:t>
            </a:r>
            <a:r>
              <a:rPr lang="pl-PL" sz="2200" dirty="0" smtClean="0"/>
              <a:t> </a:t>
            </a:r>
            <a:r>
              <a:rPr lang="pl-PL" sz="2200" dirty="0"/>
              <a:t>- Różne formy ataku przez siatkę </a:t>
            </a:r>
            <a:endParaRPr lang="pl-PL" sz="2200" dirty="0" smtClean="0"/>
          </a:p>
          <a:p>
            <a:pPr marL="6160" indent="0">
              <a:buNone/>
            </a:pPr>
            <a:endParaRPr lang="pl-PL" dirty="0" smtClean="0"/>
          </a:p>
          <a:p>
            <a:pPr marL="463360" indent="-457200">
              <a:buAutoNum type="alphaLcParenR"/>
            </a:pPr>
            <a:r>
              <a:rPr lang="pl-PL" dirty="0" smtClean="0"/>
              <a:t>Kiwka (po prostej/skosie)</a:t>
            </a:r>
          </a:p>
          <a:p>
            <a:pPr marL="463360" indent="-457200">
              <a:buAutoNum type="alphaLcParenR"/>
            </a:pPr>
            <a:r>
              <a:rPr lang="pl-PL" dirty="0" smtClean="0"/>
              <a:t>zbicie </a:t>
            </a:r>
            <a:r>
              <a:rPr lang="pl-PL" dirty="0"/>
              <a:t>piłki po prostej </a:t>
            </a:r>
            <a:endParaRPr lang="pl-PL" dirty="0" smtClean="0"/>
          </a:p>
          <a:p>
            <a:pPr marL="463360" indent="-457200">
              <a:buAutoNum type="alphaLcParenR"/>
            </a:pPr>
            <a:r>
              <a:rPr lang="pl-PL" dirty="0" smtClean="0"/>
              <a:t>zbicie </a:t>
            </a:r>
            <a:r>
              <a:rPr lang="pl-PL" dirty="0"/>
              <a:t>piłki po skosie </a:t>
            </a:r>
          </a:p>
          <a:p>
            <a:pPr marL="463360" indent="-457200">
              <a:buAutoNum type="alphaLcParenR"/>
            </a:pPr>
            <a:r>
              <a:rPr lang="pl-PL" dirty="0" smtClean="0"/>
              <a:t>zbicie </a:t>
            </a:r>
            <a:r>
              <a:rPr lang="pl-PL" dirty="0"/>
              <a:t>piłki do celu </a:t>
            </a:r>
          </a:p>
          <a:p>
            <a:pPr marL="463360" indent="-457200">
              <a:buAutoNum type="alphaLcParenR"/>
            </a:pPr>
            <a:r>
              <a:rPr lang="pl-PL" dirty="0" smtClean="0"/>
              <a:t>zbicie </a:t>
            </a:r>
            <a:r>
              <a:rPr lang="pl-PL" dirty="0"/>
              <a:t>piłki na sygnał </a:t>
            </a:r>
            <a:r>
              <a:rPr lang="pl-PL" dirty="0" smtClean="0"/>
              <a:t>nauczyciela </a:t>
            </a:r>
            <a:r>
              <a:rPr lang="pl-PL" dirty="0"/>
              <a:t>(prosta/skos) </a:t>
            </a:r>
          </a:p>
          <a:p>
            <a:pPr marL="463360" indent="-457200">
              <a:buAutoNum type="alphaLcParenR"/>
            </a:pPr>
            <a:r>
              <a:rPr lang="pl-PL" dirty="0" smtClean="0"/>
              <a:t>zbicie </a:t>
            </a:r>
            <a:r>
              <a:rPr lang="pl-PL" dirty="0"/>
              <a:t>piłki na sygnał </a:t>
            </a:r>
            <a:r>
              <a:rPr lang="pl-PL" dirty="0" smtClean="0"/>
              <a:t>nauczyciela la </a:t>
            </a:r>
            <a:r>
              <a:rPr lang="pl-PL" dirty="0"/>
              <a:t>(mocny atak/ kiwka</a:t>
            </a:r>
            <a:r>
              <a:rPr lang="pl-PL" dirty="0" smtClean="0"/>
              <a:t>) </a:t>
            </a:r>
          </a:p>
          <a:p>
            <a:pPr marL="463360" indent="-457200">
              <a:buAutoNum type="alphaLcParenR"/>
            </a:pPr>
            <a:r>
              <a:rPr lang="pl-PL" dirty="0" smtClean="0"/>
              <a:t>zbicie </a:t>
            </a:r>
            <a:r>
              <a:rPr lang="pl-PL" dirty="0"/>
              <a:t>piłki – nagranie + </a:t>
            </a:r>
            <a:r>
              <a:rPr lang="pl-PL" dirty="0" err="1"/>
              <a:t>plas</a:t>
            </a:r>
            <a:r>
              <a:rPr lang="pl-PL" dirty="0"/>
              <a:t> wykonany przez wystawiającego + ponowne nagranie + wystawienie piłki + zbicie piłki przez </a:t>
            </a:r>
            <a:r>
              <a:rPr lang="pl-PL" dirty="0" smtClean="0"/>
              <a:t>atakującego (po proste/skosie)</a:t>
            </a:r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 smtClean="0"/>
              <a:t>Ćwiczenia</a:t>
            </a:r>
            <a:endParaRPr lang="pl-PL" sz="4400" b="1" dirty="0"/>
          </a:p>
        </p:txBody>
      </p:sp>
    </p:spTree>
    <p:extLst>
      <p:ext uri="{BB962C8B-B14F-4D97-AF65-F5344CB8AC3E}">
        <p14:creationId xmlns:p14="http://schemas.microsoft.com/office/powerpoint/2010/main" val="331778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bfCdTOtYb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13207" y="1644962"/>
            <a:ext cx="6691849" cy="376416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3760631" y="721217"/>
            <a:ext cx="49970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smtClean="0"/>
              <a:t>FILMIK</a:t>
            </a:r>
            <a:endParaRPr lang="pl-PL" sz="4400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324953" y="5644444"/>
            <a:ext cx="7868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a następnie kliknąć kilka razy w obrazek</a:t>
            </a:r>
          </a:p>
          <a:p>
            <a:pPr algn="ctr"/>
            <a:r>
              <a:rPr lang="pl-PL" dirty="0" smtClean="0"/>
              <a:t>Link:</a:t>
            </a:r>
            <a:r>
              <a:rPr lang="pl-PL" dirty="0"/>
              <a:t> https://www.youtube.com/watch?v=PbfCdTOtYbE</a:t>
            </a:r>
          </a:p>
        </p:txBody>
      </p:sp>
    </p:spTree>
    <p:extLst>
      <p:ext uri="{BB962C8B-B14F-4D97-AF65-F5344CB8AC3E}">
        <p14:creationId xmlns:p14="http://schemas.microsoft.com/office/powerpoint/2010/main" val="326961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/>
              <a:t>Gra szkolna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68192" y="2052116"/>
            <a:ext cx="9101947" cy="3997828"/>
          </a:xfrm>
        </p:spPr>
        <p:txBody>
          <a:bodyPr/>
          <a:lstStyle/>
          <a:p>
            <a:r>
              <a:rPr lang="pl-PL" dirty="0" smtClean="0"/>
              <a:t>Podział ćwiczących na co najmniej 2 drużyny (po 4 do 6 osób).</a:t>
            </a:r>
          </a:p>
          <a:p>
            <a:pPr marL="6160" indent="0">
              <a:buNone/>
            </a:pPr>
            <a:endParaRPr lang="pl-PL" dirty="0" smtClean="0"/>
          </a:p>
          <a:p>
            <a:r>
              <a:rPr lang="pl-PL" dirty="0" smtClean="0"/>
              <a:t>Gdy </a:t>
            </a:r>
            <a:r>
              <a:rPr lang="pl-PL" dirty="0"/>
              <a:t>drużyna wykona akcję na 3 + zbicie piłki = 2 punkty</a:t>
            </a:r>
            <a:r>
              <a:rPr lang="pl-PL" dirty="0" smtClean="0"/>
              <a:t>.</a:t>
            </a:r>
          </a:p>
          <a:p>
            <a:pPr marL="6160" indent="0">
              <a:buNone/>
            </a:pPr>
            <a:endParaRPr lang="pl-PL" dirty="0" smtClean="0"/>
          </a:p>
          <a:p>
            <a:pPr marL="616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63646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D251F"/>
      </a:dk2>
      <a:lt2>
        <a:srgbClr val="FAE9C5"/>
      </a:lt2>
      <a:accent1>
        <a:srgbClr val="ED3846"/>
      </a:accent1>
      <a:accent2>
        <a:srgbClr val="F87184"/>
      </a:accent2>
      <a:accent3>
        <a:srgbClr val="EC9DA9"/>
      </a:accent3>
      <a:accent4>
        <a:srgbClr val="ECC190"/>
      </a:accent4>
      <a:accent5>
        <a:srgbClr val="FFB268"/>
      </a:accent5>
      <a:accent6>
        <a:srgbClr val="F98657"/>
      </a:accent6>
      <a:hlink>
        <a:srgbClr val="B97669"/>
      </a:hlink>
      <a:folHlink>
        <a:srgbClr val="9E94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BCCF8060-3FCB-4641-B728-8A589529B13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45</TotalTime>
  <Words>219</Words>
  <Application>Microsoft Office PowerPoint</Application>
  <PresentationFormat>Panoramiczny</PresentationFormat>
  <Paragraphs>28</Paragraphs>
  <Slides>6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</vt:lpstr>
      <vt:lpstr>MS Shell Dlg 2</vt:lpstr>
      <vt:lpstr>Wingdings</vt:lpstr>
      <vt:lpstr>Wingdings 3</vt:lpstr>
      <vt:lpstr>Madison</vt:lpstr>
      <vt:lpstr>DOSKONALENIE ATAKU PO PROSTEJ I SKOSIE – PIŁKA SIATKOWA</vt:lpstr>
      <vt:lpstr>Ćwiczenia</vt:lpstr>
      <vt:lpstr>Ćwiczenia</vt:lpstr>
      <vt:lpstr>Ćwiczenia</vt:lpstr>
      <vt:lpstr>Prezentacja programu PowerPoint</vt:lpstr>
      <vt:lpstr>Gra szkolna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DOSKONALENIE ATAKU PO PROSTEJ I SKOSIE – PIŁKA SIATKOWA</dc:title>
  <dc:creator>Admin1</dc:creator>
  <cp:lastModifiedBy>admin</cp:lastModifiedBy>
  <cp:revision>3</cp:revision>
  <dcterms:created xsi:type="dcterms:W3CDTF">2020-05-17T19:14:07Z</dcterms:created>
  <dcterms:modified xsi:type="dcterms:W3CDTF">2020-05-18T14:53:13Z</dcterms:modified>
</cp:coreProperties>
</file>